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9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2.</a:t>
            </a: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的乘法口诀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一、补全口诀并写出两个乘法算式。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得二　　　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十二　　　二三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452142" y="1770511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40683" y="2323069"/>
            <a:ext cx="1441420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1×2=2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2×1=2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898115" y="1770511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177256" y="2323069"/>
            <a:ext cx="1646605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3×4=12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4×3=12</a:t>
            </a: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674799" y="1794489"/>
            <a:ext cx="1005403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得六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516570" y="2323069"/>
            <a:ext cx="1441420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2×3=6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3×2=6</a:t>
            </a: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31604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192143"/>
            <a:ext cx="4200000" cy="251428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5000" y="1281333"/>
            <a:ext cx="4142857" cy="353333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366121" y="3023165"/>
            <a:ext cx="24416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4        2        8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99291" y="4098745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3         3        9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三、直接写得数。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1+1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1-1=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4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5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2=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3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35405" y="167123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066977" y="1726213"/>
            <a:ext cx="10054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05267" y="167728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36839" y="173226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835405" y="2326036"/>
            <a:ext cx="80021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066977" y="230903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805267" y="233209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231764" y="23090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835405" y="286554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991854" y="289098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079600" y="291676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233928" y="292356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2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24795"/>
            <a:ext cx="108077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四、按要求完成下列各题。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4=10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5=15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1=1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4+4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	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003290" y="2259532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555700" y="2234287"/>
            <a:ext cx="415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256178" y="2254531"/>
            <a:ext cx="320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629051" y="222645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719570" y="3685141"/>
            <a:ext cx="415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843771" y="3685141"/>
            <a:ext cx="415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719570" y="4567125"/>
            <a:ext cx="415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4843771" y="4567125"/>
            <a:ext cx="4154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7690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汉字中的数学。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994002675"/>
              </p:ext>
            </p:extLst>
          </p:nvPr>
        </p:nvGraphicFramePr>
        <p:xfrm>
          <a:off x="692150" y="1694543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2701925"/>
                <a:gridCol w="2701925"/>
                <a:gridCol w="2701925"/>
                <a:gridCol w="270192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汉字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笔画数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乘法算式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乘法口诀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口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1=3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吕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9045657" y="2085182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一三得三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51885" y="25859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48771" y="2585926"/>
            <a:ext cx="144142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3×2=6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45656" y="2585926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二三得六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51885" y="308301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748771" y="3083019"/>
            <a:ext cx="144142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3×3=9</a:t>
            </a: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045656" y="3083019"/>
            <a:ext cx="18261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三三得九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89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34835"/>
            <a:ext cx="346761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运动中的数学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21.eps" descr="id:214748815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018099"/>
            <a:ext cx="8125113" cy="328748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30558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有多少名小朋友在玩跳绳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有多少名小朋友在打乒乓球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04484" y="4287695"/>
            <a:ext cx="212429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3×2=6(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5170" y="5541116"/>
            <a:ext cx="212429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2×4=8(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753603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六、猜一猜。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同一种图形代表同一个数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936304"/>
              </p:ext>
            </p:extLst>
          </p:nvPr>
        </p:nvGraphicFramePr>
        <p:xfrm>
          <a:off x="692150" y="1897651"/>
          <a:ext cx="9496672" cy="2474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文档" r:id="rId5" imgW="4558714" imgH="1187680" progId="Word.Document.12">
                  <p:embed/>
                </p:oleObj>
              </mc:Choice>
              <mc:Fallback>
                <p:oleObj name="文档" r:id="rId5" imgW="4558714" imgH="11876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2150" y="1897651"/>
                        <a:ext cx="9496672" cy="2474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2067913" y="361434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08116" y="361434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741</TotalTime>
  <Words>204</Words>
  <Application>Microsoft Office PowerPoint</Application>
  <PresentationFormat>宽屏</PresentationFormat>
  <Paragraphs>90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2025-08-23T08:15:02Z</dcterms:modified>
</cp:coreProperties>
</file>